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5334-61EB-44D1-BDB2-E639039BA3FD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89F4D-5F5E-497B-A501-C954286214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5334-61EB-44D1-BDB2-E639039BA3FD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89F4D-5F5E-497B-A501-C954286214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5334-61EB-44D1-BDB2-E639039BA3FD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89F4D-5F5E-497B-A501-C954286214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5334-61EB-44D1-BDB2-E639039BA3FD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89F4D-5F5E-497B-A501-C954286214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5334-61EB-44D1-BDB2-E639039BA3FD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89F4D-5F5E-497B-A501-C954286214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5334-61EB-44D1-BDB2-E639039BA3FD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89F4D-5F5E-497B-A501-C954286214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5334-61EB-44D1-BDB2-E639039BA3FD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89F4D-5F5E-497B-A501-C9542862146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5334-61EB-44D1-BDB2-E639039BA3FD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89F4D-5F5E-497B-A501-C954286214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5334-61EB-44D1-BDB2-E639039BA3FD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89F4D-5F5E-497B-A501-C954286214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5334-61EB-44D1-BDB2-E639039BA3FD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89F4D-5F5E-497B-A501-C954286214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5334-61EB-44D1-BDB2-E639039BA3FD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89F4D-5F5E-497B-A501-C954286214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F005334-61EB-44D1-BDB2-E639039BA3FD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5989F4D-5F5E-497B-A501-C954286214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SHARMA: How to Beat Procrastination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DREAM COLLAGE: Compile a collage that includes all the “stuff” of your dream life. </a:t>
            </a:r>
            <a:endParaRPr lang="en-US" dirty="0"/>
          </a:p>
          <a:p>
            <a:endParaRPr lang="en-US" dirty="0" smtClean="0"/>
          </a:p>
          <a:p>
            <a:pPr lvl="1"/>
            <a:r>
              <a:rPr lang="en-US" sz="2400" dirty="0" smtClean="0"/>
              <a:t>Can include but not limited to (Car, house, spouse, lifestyle elements, gadgets etc.)</a:t>
            </a:r>
            <a:endParaRPr lang="en-US" sz="2400" dirty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Collage needs to fill an entire page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20 points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9559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30 Day Diet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a </a:t>
            </a:r>
            <a:r>
              <a:rPr lang="en-US" dirty="0" err="1" smtClean="0"/>
              <a:t>calender</a:t>
            </a:r>
            <a:r>
              <a:rPr lang="en-US" dirty="0" smtClean="0"/>
              <a:t> for the month of October. Fill each day with small task that you wish to do on each of the days.</a:t>
            </a:r>
          </a:p>
          <a:p>
            <a:r>
              <a:rPr lang="en-US" dirty="0" smtClean="0"/>
              <a:t>These need to be tasks that you have been putting off or “resisting”</a:t>
            </a:r>
          </a:p>
          <a:p>
            <a:r>
              <a:rPr lang="en-US" dirty="0" smtClean="0"/>
              <a:t>Cross off as many as you can during the course of the month</a:t>
            </a:r>
          </a:p>
          <a:p>
            <a:r>
              <a:rPr lang="en-US" dirty="0" smtClean="0"/>
              <a:t>15 Points.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626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</TotalTime>
  <Words>112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Clarity</vt:lpstr>
      <vt:lpstr>SHARMA: How to Beat Procrastination</vt:lpstr>
      <vt:lpstr>30 Day Diet</vt:lpstr>
    </vt:vector>
  </TitlesOfParts>
  <Company>BWSD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SHARMA: How to Beat Procrastination</dc:title>
  <dc:creator>Graff, Doug</dc:creator>
  <cp:lastModifiedBy>Graff, Doug</cp:lastModifiedBy>
  <cp:revision>1</cp:revision>
  <dcterms:created xsi:type="dcterms:W3CDTF">2014-09-29T18:00:04Z</dcterms:created>
  <dcterms:modified xsi:type="dcterms:W3CDTF">2014-09-29T18:07:40Z</dcterms:modified>
</cp:coreProperties>
</file>