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711C-2977-49C2-931D-15A4F752201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DF823-E657-446A-94E4-F00A42B5E3A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711C-2977-49C2-931D-15A4F752201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DF823-E657-446A-94E4-F00A42B5E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711C-2977-49C2-931D-15A4F752201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DF823-E657-446A-94E4-F00A42B5E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711C-2977-49C2-931D-15A4F752201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DF823-E657-446A-94E4-F00A42B5E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711C-2977-49C2-931D-15A4F752201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39DF823-E657-446A-94E4-F00A42B5E3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711C-2977-49C2-931D-15A4F752201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DF823-E657-446A-94E4-F00A42B5E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711C-2977-49C2-931D-15A4F752201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DF823-E657-446A-94E4-F00A42B5E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711C-2977-49C2-931D-15A4F752201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DF823-E657-446A-94E4-F00A42B5E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711C-2977-49C2-931D-15A4F752201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DF823-E657-446A-94E4-F00A42B5E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711C-2977-49C2-931D-15A4F752201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DF823-E657-446A-94E4-F00A42B5E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711C-2977-49C2-931D-15A4F752201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DF823-E657-446A-94E4-F00A42B5E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92F711C-2977-49C2-931D-15A4F752201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39DF823-E657-446A-94E4-F00A42B5E3A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Hv6vTKD6l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GOALS ASSIGNMENT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1069340"/>
          </a:xfrm>
        </p:spPr>
        <p:txBody>
          <a:bodyPr/>
          <a:lstStyle/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54290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GOALS </a:t>
            </a:r>
            <a:r>
              <a:rPr lang="en-US" sz="1600" smtClean="0"/>
              <a:t>(20 </a:t>
            </a:r>
            <a:r>
              <a:rPr lang="en-US" sz="1600" dirty="0" smtClean="0"/>
              <a:t>points)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You must create a list of goals for each of the following four areas: </a:t>
            </a:r>
            <a:r>
              <a:rPr lang="en-US" sz="2400" dirty="0" smtClean="0"/>
              <a:t>(minimum of 3 for each)</a:t>
            </a:r>
          </a:p>
          <a:p>
            <a:r>
              <a:rPr lang="en-US" sz="2400" dirty="0" smtClean="0"/>
              <a:t>Include: putting a date on it, listing obstacles, who will you work with, action plan, benefits (</a:t>
            </a:r>
            <a:r>
              <a:rPr lang="en-US" sz="2400" dirty="0" err="1" smtClean="0"/>
              <a:t>Zigler’s</a:t>
            </a:r>
            <a:r>
              <a:rPr lang="en-US" sz="2400" dirty="0" smtClean="0"/>
              <a:t> recommendations)</a:t>
            </a:r>
            <a:endParaRPr lang="en-US" sz="2400" dirty="0" smtClean="0"/>
          </a:p>
          <a:p>
            <a:pPr marL="13716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</a:p>
          <a:p>
            <a:pPr marL="13716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1.) Lifelong:</a:t>
            </a:r>
          </a:p>
          <a:p>
            <a:pPr marL="137160" indent="0">
              <a:buNone/>
            </a:pPr>
            <a:endParaRPr lang="en-US" sz="2400" dirty="0"/>
          </a:p>
          <a:p>
            <a:pPr marL="137160" indent="0">
              <a:buNone/>
            </a:pPr>
            <a:r>
              <a:rPr lang="en-US" sz="2400" dirty="0" smtClean="0"/>
              <a:t>		2.) 5 Year:</a:t>
            </a:r>
          </a:p>
          <a:p>
            <a:pPr marL="137160" indent="0">
              <a:buNone/>
            </a:pPr>
            <a:endParaRPr lang="en-US" sz="2400" dirty="0"/>
          </a:p>
          <a:p>
            <a:pPr marL="137160" indent="0">
              <a:buNone/>
            </a:pPr>
            <a:r>
              <a:rPr lang="en-US" sz="2400" dirty="0" smtClean="0"/>
              <a:t>		3.) 1 Year</a:t>
            </a:r>
          </a:p>
          <a:p>
            <a:pPr marL="137160" indent="0">
              <a:buNone/>
            </a:pPr>
            <a:endParaRPr lang="en-US" sz="2400" dirty="0"/>
          </a:p>
          <a:p>
            <a:pPr marL="137160" indent="0">
              <a:buNone/>
            </a:pPr>
            <a:r>
              <a:rPr lang="en-US" sz="2400" dirty="0" smtClean="0"/>
              <a:t>		4.) Current</a:t>
            </a:r>
          </a:p>
          <a:p>
            <a:pPr marL="13716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3245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THANKFUL LIST </a:t>
            </a:r>
            <a:r>
              <a:rPr lang="en-US" sz="1600" dirty="0" smtClean="0"/>
              <a:t>(10 points)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devise of comprehensive list of all the things you are thankful for in your life.</a:t>
            </a:r>
          </a:p>
          <a:p>
            <a:endParaRPr lang="en-US" dirty="0"/>
          </a:p>
          <a:p>
            <a:pPr lvl="2"/>
            <a:r>
              <a:rPr lang="en-US" dirty="0" smtClean="0"/>
              <a:t>=&gt; Be very detailed; include all of the little things you so often take for granted on a daily basis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157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GRATITUDE LETTER </a:t>
            </a:r>
            <a:r>
              <a:rPr lang="en-US" sz="1600" dirty="0" smtClean="0"/>
              <a:t>(20 points)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compose a letter to thank some person in your life who has helped you tremendously in your journey thus far.</a:t>
            </a:r>
          </a:p>
          <a:p>
            <a:endParaRPr lang="en-US" dirty="0"/>
          </a:p>
          <a:p>
            <a:pPr lvl="2"/>
            <a:r>
              <a:rPr lang="en-US" dirty="0" smtClean="0"/>
              <a:t>Be very detailed in your letter and ensure to let them know how influential they have been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569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assignments need to be computer generated</a:t>
            </a:r>
          </a:p>
          <a:p>
            <a:r>
              <a:rPr lang="en-US" dirty="0" smtClean="0"/>
              <a:t>Saved </a:t>
            </a:r>
            <a:r>
              <a:rPr lang="en-US" dirty="0" err="1" smtClean="0"/>
              <a:t>seperately</a:t>
            </a:r>
            <a:endParaRPr lang="en-US" dirty="0" smtClean="0"/>
          </a:p>
          <a:p>
            <a:r>
              <a:rPr lang="en-US" dirty="0" smtClean="0"/>
              <a:t>Revisit each assignment as you work through and devote significant time in thought</a:t>
            </a:r>
          </a:p>
          <a:p>
            <a:r>
              <a:rPr lang="en-US" dirty="0" smtClean="0"/>
              <a:t>Please title and put your name on each assignment</a:t>
            </a:r>
          </a:p>
          <a:p>
            <a:r>
              <a:rPr lang="en-US" dirty="0" smtClean="0"/>
              <a:t>I can not force you, but I strongly encourage you to give the letter you wrote to </a:t>
            </a:r>
            <a:r>
              <a:rPr lang="en-US" smtClean="0"/>
              <a:t>that person.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518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Science </a:t>
            </a:r>
            <a:r>
              <a:rPr lang="en-US" smtClean="0"/>
              <a:t>of Happiness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www.youtube.com/watch?v=oHv6vTKD6lg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4089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</TotalTime>
  <Words>205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GOALS ASSIGNMENT</vt:lpstr>
      <vt:lpstr>GOALS (20 points)</vt:lpstr>
      <vt:lpstr>THANKFUL LIST (10 points)</vt:lpstr>
      <vt:lpstr>GRATITUDE LETTER (20 points)</vt:lpstr>
      <vt:lpstr>REQUIREMENTS </vt:lpstr>
      <vt:lpstr>The Science of Happiness</vt:lpstr>
    </vt:vector>
  </TitlesOfParts>
  <Company>BWSD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GOALS ASSIGNMENT</dc:title>
  <dc:creator>Graff, Doug</dc:creator>
  <cp:lastModifiedBy>Graff, Doug</cp:lastModifiedBy>
  <cp:revision>5</cp:revision>
  <dcterms:created xsi:type="dcterms:W3CDTF">2014-09-03T13:04:31Z</dcterms:created>
  <dcterms:modified xsi:type="dcterms:W3CDTF">2015-02-25T15:32:41Z</dcterms:modified>
</cp:coreProperties>
</file>