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9" r:id="rId3"/>
    <p:sldId id="258"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927E8A75-A9AE-4A3E-80D8-74DEFC8C7023}" type="datetimeFigureOut">
              <a:rPr lang="en-US" smtClean="0"/>
              <a:t>8/29/2013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1B38D94-8298-4224-A0D1-5FC8981589D7}" type="slidenum">
              <a:rPr lang="en-US" smtClean="0"/>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7E8A75-A9AE-4A3E-80D8-74DEFC8C7023}" type="datetimeFigureOut">
              <a:rPr lang="en-US" smtClean="0"/>
              <a:t>8/29/2013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B38D94-8298-4224-A0D1-5FC8981589D7}" type="slidenum">
              <a:rPr lang="en-US" smtClean="0"/>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7E8A75-A9AE-4A3E-80D8-74DEFC8C7023}" type="datetimeFigureOut">
              <a:rPr lang="en-US" smtClean="0"/>
              <a:t>8/29/2013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B38D94-8298-4224-A0D1-5FC8981589D7}" type="slidenum">
              <a:rPr lang="en-US" smtClean="0"/>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7E8A75-A9AE-4A3E-80D8-74DEFC8C7023}" type="datetimeFigureOut">
              <a:rPr lang="en-US" smtClean="0"/>
              <a:t>8/29/2013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B38D94-8298-4224-A0D1-5FC8981589D7}" type="slidenum">
              <a:rPr lang="en-US" smtClean="0"/>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7E8A75-A9AE-4A3E-80D8-74DEFC8C7023}" type="datetimeFigureOut">
              <a:rPr lang="en-US" smtClean="0"/>
              <a:t>8/29/2013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B38D94-8298-4224-A0D1-5FC8981589D7}"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27E8A75-A9AE-4A3E-80D8-74DEFC8C7023}" type="datetimeFigureOut">
              <a:rPr lang="en-US" smtClean="0"/>
              <a:t>8/29/2013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B38D94-8298-4224-A0D1-5FC8981589D7}" type="slidenum">
              <a:rPr lang="en-US" smtClean="0"/>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7E8A75-A9AE-4A3E-80D8-74DEFC8C7023}" type="datetimeFigureOut">
              <a:rPr lang="en-US" smtClean="0"/>
              <a:t>8/29/2013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B38D94-8298-4224-A0D1-5FC8981589D7}" type="slidenum">
              <a:rPr lang="en-US" smtClean="0"/>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7E8A75-A9AE-4A3E-80D8-74DEFC8C7023}" type="datetimeFigureOut">
              <a:rPr lang="en-US" smtClean="0"/>
              <a:t>8/29/2013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1B38D94-8298-4224-A0D1-5FC8981589D7}" type="slidenum">
              <a:rPr lang="en-US" smtClean="0"/>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E8A75-A9AE-4A3E-80D8-74DEFC8C7023}" type="datetimeFigureOut">
              <a:rPr lang="en-US" smtClean="0"/>
              <a:t>8/29/2013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1B38D94-8298-4224-A0D1-5FC8981589D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7E8A75-A9AE-4A3E-80D8-74DEFC8C7023}" type="datetimeFigureOut">
              <a:rPr lang="en-US" smtClean="0"/>
              <a:t>8/29/2013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B38D94-8298-4224-A0D1-5FC8981589D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7E8A75-A9AE-4A3E-80D8-74DEFC8C7023}" type="datetimeFigureOut">
              <a:rPr lang="en-US" smtClean="0"/>
              <a:t>8/29/2013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B38D94-8298-4224-A0D1-5FC8981589D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927E8A75-A9AE-4A3E-80D8-74DEFC8C7023}" type="datetimeFigureOut">
              <a:rPr lang="en-US" smtClean="0"/>
              <a:t>8/29/2013</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11B38D94-8298-4224-A0D1-5FC8981589D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20000"/>
          </a:bodyPr>
          <a:lstStyle/>
          <a:p>
            <a:r>
              <a:rPr lang="en-US" dirty="0" smtClean="0"/>
              <a:t>=&gt; </a:t>
            </a:r>
            <a:r>
              <a:rPr lang="en-US" sz="2800" dirty="0" smtClean="0"/>
              <a:t>Beginning with what time you get up you are to create your </a:t>
            </a:r>
            <a:r>
              <a:rPr lang="en-US" sz="2800" i="1" dirty="0" smtClean="0"/>
              <a:t>ideal </a:t>
            </a:r>
            <a:r>
              <a:rPr lang="en-US" sz="2800" dirty="0" smtClean="0"/>
              <a:t>day. There are not any limits in terms of what you do. Be sure to focus and develop all the small details (i.e. type of coffee you drink, what you drive, who you are with etc.)</a:t>
            </a:r>
          </a:p>
          <a:p>
            <a:endParaRPr lang="en-US" sz="2800" dirty="0"/>
          </a:p>
          <a:p>
            <a:endParaRPr lang="en-US" sz="2800" dirty="0" smtClean="0"/>
          </a:p>
          <a:p>
            <a:r>
              <a:rPr lang="en-US" sz="2800" b="1" dirty="0" smtClean="0"/>
              <a:t>FOCUS: </a:t>
            </a:r>
            <a:r>
              <a:rPr lang="en-US" sz="2800" dirty="0" smtClean="0"/>
              <a:t>Be as detailed as possible and try to use adopt as many of this things into your daily life.</a:t>
            </a:r>
            <a:endParaRPr lang="en-US" b="1" dirty="0"/>
          </a:p>
        </p:txBody>
      </p:sp>
      <p:sp>
        <p:nvSpPr>
          <p:cNvPr id="4" name="Title 3"/>
          <p:cNvSpPr>
            <a:spLocks noGrp="1"/>
          </p:cNvSpPr>
          <p:nvPr>
            <p:ph type="title"/>
          </p:nvPr>
        </p:nvSpPr>
        <p:spPr/>
        <p:txBody>
          <a:bodyPr/>
          <a:lstStyle/>
          <a:p>
            <a:r>
              <a:rPr lang="en-US" dirty="0" smtClean="0"/>
              <a:t>PERFECT DAY </a:t>
            </a:r>
            <a:r>
              <a:rPr lang="en-US" sz="2400" dirty="0" smtClean="0"/>
              <a:t>   (20 points)</a:t>
            </a:r>
            <a:endParaRPr lang="en-US" dirty="0"/>
          </a:p>
        </p:txBody>
      </p:sp>
    </p:spTree>
    <p:extLst>
      <p:ext uri="{BB962C8B-B14F-4D97-AF65-F5344CB8AC3E}">
        <p14:creationId xmlns:p14="http://schemas.microsoft.com/office/powerpoint/2010/main" val="4198698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 typeface="Symbol"/>
              <a:buChar char="Þ"/>
            </a:pPr>
            <a:r>
              <a:rPr lang="en-US" sz="2800" dirty="0" smtClean="0"/>
              <a:t>Your bucket list needs to highlight all of your </a:t>
            </a:r>
            <a:r>
              <a:rPr lang="en-US" sz="2800" i="1" dirty="0" smtClean="0"/>
              <a:t>hopes </a:t>
            </a:r>
            <a:r>
              <a:rPr lang="en-US" sz="2800" dirty="0" smtClean="0"/>
              <a:t>in terms of memories you want to create. These should be ideal experiences.</a:t>
            </a:r>
          </a:p>
          <a:p>
            <a:pPr>
              <a:buFont typeface="Symbol"/>
              <a:buChar char="Þ"/>
            </a:pPr>
            <a:endParaRPr lang="en-US" sz="2800" dirty="0"/>
          </a:p>
          <a:p>
            <a:pPr>
              <a:buFont typeface="Symbol"/>
              <a:buChar char="Þ"/>
            </a:pPr>
            <a:endParaRPr lang="en-US" sz="2800" dirty="0" smtClean="0"/>
          </a:p>
          <a:p>
            <a:pPr>
              <a:buFont typeface="Symbol"/>
              <a:buChar char="Þ"/>
            </a:pPr>
            <a:endParaRPr lang="en-US" sz="2800" dirty="0"/>
          </a:p>
          <a:p>
            <a:pPr>
              <a:buFont typeface="Symbol"/>
              <a:buChar char="Þ"/>
            </a:pPr>
            <a:endParaRPr lang="en-US" sz="2800" dirty="0" smtClean="0"/>
          </a:p>
          <a:p>
            <a:pPr marL="114300" indent="0">
              <a:buNone/>
            </a:pPr>
            <a:r>
              <a:rPr lang="en-US" sz="2800" b="1" dirty="0" smtClean="0"/>
              <a:t>FOCUS: </a:t>
            </a:r>
            <a:r>
              <a:rPr lang="en-US" sz="2800" dirty="0" smtClean="0"/>
              <a:t>Your bucket list are things you hope to do </a:t>
            </a:r>
            <a:endParaRPr lang="en-US" b="1" dirty="0"/>
          </a:p>
        </p:txBody>
      </p:sp>
      <p:sp>
        <p:nvSpPr>
          <p:cNvPr id="2" name="Title 1"/>
          <p:cNvSpPr>
            <a:spLocks noGrp="1"/>
          </p:cNvSpPr>
          <p:nvPr>
            <p:ph type="title"/>
          </p:nvPr>
        </p:nvSpPr>
        <p:spPr/>
        <p:txBody>
          <a:bodyPr/>
          <a:lstStyle/>
          <a:p>
            <a:r>
              <a:rPr lang="en-US" dirty="0" smtClean="0"/>
              <a:t>BUCKET LIST      </a:t>
            </a:r>
            <a:r>
              <a:rPr lang="en-US" sz="2000" dirty="0" smtClean="0"/>
              <a:t>(15 POINTS)</a:t>
            </a:r>
            <a:endParaRPr lang="en-US" dirty="0"/>
          </a:p>
        </p:txBody>
      </p:sp>
    </p:spTree>
    <p:extLst>
      <p:ext uri="{BB962C8B-B14F-4D97-AF65-F5344CB8AC3E}">
        <p14:creationId xmlns:p14="http://schemas.microsoft.com/office/powerpoint/2010/main" val="3647713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Font typeface="Symbol"/>
              <a:buChar char="Þ"/>
            </a:pPr>
            <a:r>
              <a:rPr lang="en-US" sz="2800" dirty="0" smtClean="0"/>
              <a:t>Brainstorm a list of all the values, characteristics and traits that are important to you.</a:t>
            </a:r>
          </a:p>
          <a:p>
            <a:pPr>
              <a:buFont typeface="Symbol"/>
              <a:buChar char="Þ"/>
            </a:pPr>
            <a:endParaRPr lang="en-US" sz="2800" dirty="0"/>
          </a:p>
          <a:p>
            <a:pPr>
              <a:buFont typeface="Symbol"/>
              <a:buChar char="Þ"/>
            </a:pPr>
            <a:endParaRPr lang="en-US" sz="2800" dirty="0" smtClean="0"/>
          </a:p>
          <a:p>
            <a:pPr>
              <a:buFont typeface="Symbol"/>
              <a:buChar char="Þ"/>
            </a:pPr>
            <a:endParaRPr lang="en-US" sz="2800" dirty="0"/>
          </a:p>
          <a:p>
            <a:pPr>
              <a:buFont typeface="Symbol"/>
              <a:buChar char="Þ"/>
            </a:pPr>
            <a:endParaRPr lang="en-US" sz="2800" dirty="0" smtClean="0"/>
          </a:p>
          <a:p>
            <a:pPr marL="114300" indent="0">
              <a:buNone/>
            </a:pPr>
            <a:r>
              <a:rPr lang="en-US" sz="2800" b="1" dirty="0" smtClean="0"/>
              <a:t>FOCUS: This list can be used as a resource to help guide you during tough times.</a:t>
            </a:r>
            <a:endParaRPr lang="en-US" b="1" dirty="0"/>
          </a:p>
        </p:txBody>
      </p:sp>
      <p:sp>
        <p:nvSpPr>
          <p:cNvPr id="2" name="Title 1"/>
          <p:cNvSpPr>
            <a:spLocks noGrp="1"/>
          </p:cNvSpPr>
          <p:nvPr>
            <p:ph type="title"/>
          </p:nvPr>
        </p:nvSpPr>
        <p:spPr/>
        <p:txBody>
          <a:bodyPr/>
          <a:lstStyle/>
          <a:p>
            <a:r>
              <a:rPr lang="en-US" dirty="0" smtClean="0"/>
              <a:t>VALUES LIST   </a:t>
            </a:r>
            <a:r>
              <a:rPr lang="en-US" sz="2000" dirty="0" smtClean="0"/>
              <a:t>(10 POINTS)</a:t>
            </a:r>
            <a:endParaRPr lang="en-US" dirty="0"/>
          </a:p>
        </p:txBody>
      </p:sp>
    </p:spTree>
    <p:extLst>
      <p:ext uri="{BB962C8B-B14F-4D97-AF65-F5344CB8AC3E}">
        <p14:creationId xmlns:p14="http://schemas.microsoft.com/office/powerpoint/2010/main" val="603578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 typeface="Symbol"/>
              <a:buChar char="Þ"/>
            </a:pPr>
            <a:r>
              <a:rPr lang="en-US" sz="2800" dirty="0" smtClean="0"/>
              <a:t>Your mission statement should govern all of your actions and behaviors. It will encapsulate </a:t>
            </a:r>
            <a:r>
              <a:rPr lang="en-US" sz="2800" i="1" dirty="0" smtClean="0"/>
              <a:t>how </a:t>
            </a:r>
            <a:r>
              <a:rPr lang="en-US" sz="2800" dirty="0" smtClean="0"/>
              <a:t>you live your life.</a:t>
            </a:r>
          </a:p>
          <a:p>
            <a:pPr>
              <a:buFont typeface="Symbol"/>
              <a:buChar char="Þ"/>
            </a:pPr>
            <a:endParaRPr lang="en-US" sz="2800" dirty="0"/>
          </a:p>
          <a:p>
            <a:pPr>
              <a:buFont typeface="Symbol"/>
              <a:buChar char="Þ"/>
            </a:pPr>
            <a:endParaRPr lang="en-US" sz="2800" dirty="0" smtClean="0"/>
          </a:p>
          <a:p>
            <a:pPr>
              <a:buFont typeface="Symbol"/>
              <a:buChar char="Þ"/>
            </a:pPr>
            <a:endParaRPr lang="en-US" sz="2800" dirty="0"/>
          </a:p>
          <a:p>
            <a:pPr>
              <a:buFont typeface="Symbol"/>
              <a:buChar char="Þ"/>
            </a:pPr>
            <a:endParaRPr lang="en-US" sz="2800" dirty="0" smtClean="0"/>
          </a:p>
          <a:p>
            <a:pPr>
              <a:buFont typeface="Symbol"/>
              <a:buChar char="Þ"/>
            </a:pPr>
            <a:r>
              <a:rPr lang="en-US" sz="2800" b="1" dirty="0" smtClean="0"/>
              <a:t>FOCUS: </a:t>
            </a:r>
            <a:r>
              <a:rPr lang="en-US" sz="2800" dirty="0" smtClean="0"/>
              <a:t>Be creative and sure to list your beliefs and values as part of mission statement</a:t>
            </a:r>
            <a:endParaRPr lang="en-US" sz="2800" b="1" dirty="0"/>
          </a:p>
        </p:txBody>
      </p:sp>
      <p:sp>
        <p:nvSpPr>
          <p:cNvPr id="2" name="Title 1"/>
          <p:cNvSpPr>
            <a:spLocks noGrp="1"/>
          </p:cNvSpPr>
          <p:nvPr>
            <p:ph type="title"/>
          </p:nvPr>
        </p:nvSpPr>
        <p:spPr/>
        <p:txBody>
          <a:bodyPr/>
          <a:lstStyle/>
          <a:p>
            <a:r>
              <a:rPr lang="en-US" dirty="0" smtClean="0"/>
              <a:t>MISSION STATEMENT </a:t>
            </a:r>
            <a:r>
              <a:rPr lang="en-US" sz="2000" dirty="0" smtClean="0"/>
              <a:t> (15 POINTS)</a:t>
            </a:r>
            <a:endParaRPr lang="en-US" dirty="0"/>
          </a:p>
        </p:txBody>
      </p:sp>
    </p:spTree>
    <p:extLst>
      <p:ext uri="{BB962C8B-B14F-4D97-AF65-F5344CB8AC3E}">
        <p14:creationId xmlns:p14="http://schemas.microsoft.com/office/powerpoint/2010/main" val="321141200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16</TotalTime>
  <Words>212</Words>
  <Application>Microsoft Office PowerPoint</Application>
  <PresentationFormat>On-screen Show (4:3)</PresentationFormat>
  <Paragraphs>26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Hardcover</vt:lpstr>
      <vt:lpstr>PERFECT DAY    (20 points)</vt:lpstr>
      <vt:lpstr>BUCKET LIST      (15 POINTS)</vt:lpstr>
      <vt:lpstr>VALUES LIST   (10 POINTS)</vt:lpstr>
      <vt:lpstr>MISSION STATEMENT  (15 POINTS)</vt:lpstr>
    </vt:vector>
  </TitlesOfParts>
  <Company>BWSD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PERFECT DAY    (20 points)</dc:title>
  <dc:creator>Graff, Doug</dc:creator>
  <cp:lastModifiedBy>Graff, Doug</cp:lastModifiedBy>
  <cp:revision>3</cp:revision>
  <dcterms:created xsi:type="dcterms:W3CDTF">2013-08-29T12:35:54Z</dcterms:created>
  <dcterms:modified xsi:type="dcterms:W3CDTF">2013-08-29T12:52:12Z</dcterms:modified>
</cp:coreProperties>
</file>