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12FD41-EC84-4859-8A85-361731327E50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746F5D-E197-492D-812A-1AA2CCD10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i3OyKEhGz4" TargetMode="External"/><Relationship Id="rId2" Type="http://schemas.openxmlformats.org/officeDocument/2006/relationships/hyperlink" Target="http://www.youtube.com/watch?v=zT3ZUWqC71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LEVELS OF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MAXWELL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anything Maxwell said that you find profound</a:t>
            </a:r>
          </a:p>
          <a:p>
            <a:r>
              <a:rPr lang="en-US" dirty="0" smtClean="0"/>
              <a:t>Be sure to identify his 5 levels and an explanation of each</a:t>
            </a:r>
          </a:p>
          <a:p>
            <a:r>
              <a:rPr lang="en-US" dirty="0" smtClean="0"/>
              <a:t>We will discuss after each session and you will turn in your notes for an informal grade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www.youtube.com/watch?v=zT3ZUWqC71c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www.youtube.com/watch?v=Ti3OyKEhGz4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Levels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57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5 LEVELS OF LEADERSHIP</vt:lpstr>
      <vt:lpstr>YOUR TASK:</vt:lpstr>
      <vt:lpstr>5 Levels of Leadership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LEVELS OF LEADERSHIP</dc:title>
  <dc:creator>Graff, Doug</dc:creator>
  <cp:lastModifiedBy>Graff, Doug</cp:lastModifiedBy>
  <cp:revision>2</cp:revision>
  <dcterms:created xsi:type="dcterms:W3CDTF">2013-12-03T13:24:08Z</dcterms:created>
  <dcterms:modified xsi:type="dcterms:W3CDTF">2013-12-03T13:29:48Z</dcterms:modified>
</cp:coreProperties>
</file>